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sldIdLst>
    <p:sldId id="257" r:id="rId2"/>
    <p:sldId id="258" r:id="rId3"/>
    <p:sldId id="262" r:id="rId4"/>
    <p:sldId id="267" r:id="rId5"/>
    <p:sldId id="279" r:id="rId6"/>
    <p:sldId id="283" r:id="rId7"/>
    <p:sldId id="284" r:id="rId8"/>
    <p:sldId id="277" r:id="rId9"/>
    <p:sldId id="275" r:id="rId10"/>
    <p:sldId id="273" r:id="rId11"/>
    <p:sldId id="281" r:id="rId12"/>
    <p:sldId id="282" r:id="rId13"/>
    <p:sldId id="276" r:id="rId14"/>
    <p:sldId id="280" r:id="rId15"/>
    <p:sldId id="261" r:id="rId16"/>
  </p:sldIdLst>
  <p:sldSz cx="9144000" cy="5715000" type="screen16x1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4142" autoAdjust="0"/>
  </p:normalViewPr>
  <p:slideViewPr>
    <p:cSldViewPr snapToObjects="1">
      <p:cViewPr>
        <p:scale>
          <a:sx n="100" d="100"/>
          <a:sy n="100" d="100"/>
        </p:scale>
        <p:origin x="-1944" y="-82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EC0D4-49FA-4211-AA61-2DEED79E6A07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44772-47B9-47C6-AF64-C1AAFC4957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53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644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940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51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51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51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51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0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94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51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940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51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51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51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651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44772-47B9-47C6-AF64-C1AAFC49572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94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>
              <a:defRPr>
                <a:latin typeface="Castellar" panose="020A0402060406010301" pitchFamily="18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57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72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80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stellar" panose="020A0402060406010301" pitchFamily="18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730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262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919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>
                <a:latin typeface="Centaur" panose="02030504050205020304" pitchFamily="18" charset="0"/>
              </a:defRPr>
            </a:lvl1pPr>
            <a:lvl2pPr>
              <a:defRPr sz="2000">
                <a:latin typeface="Centaur" panose="02030504050205020304" pitchFamily="18" charset="0"/>
              </a:defRPr>
            </a:lvl2pPr>
            <a:lvl3pPr>
              <a:defRPr sz="1800">
                <a:latin typeface="Centaur" panose="02030504050205020304" pitchFamily="18" charset="0"/>
              </a:defRPr>
            </a:lvl3pPr>
            <a:lvl4pPr>
              <a:defRPr sz="1600">
                <a:latin typeface="Centaur" panose="02030504050205020304" pitchFamily="18" charset="0"/>
              </a:defRPr>
            </a:lvl4pPr>
            <a:lvl5pPr>
              <a:defRPr sz="1600">
                <a:latin typeface="Centaur" panose="020305040502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8793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6167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38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8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Raoul.Seresse\Desktop\cxfrdbh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277" y="3100"/>
            <a:ext cx="9585064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ECD0F-7421-493D-83EE-21C800882E01}" type="datetimeFigureOut">
              <a:rPr lang="de-DE" smtClean="0"/>
              <a:t>03.06.2019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A96C4-F185-4388-87EC-8D9D0FBF7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54.png"/><Relationship Id="rId4" Type="http://schemas.openxmlformats.org/officeDocument/2006/relationships/image" Target="../media/image9.png"/><Relationship Id="rId9" Type="http://schemas.openxmlformats.org/officeDocument/2006/relationships/image" Target="../media/image5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9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.png"/><Relationship Id="rId5" Type="http://schemas.openxmlformats.org/officeDocument/2006/relationships/image" Target="../media/image66.png"/><Relationship Id="rId10" Type="http://schemas.openxmlformats.org/officeDocument/2006/relationships/image" Target="../media/image8.png"/><Relationship Id="rId4" Type="http://schemas.openxmlformats.org/officeDocument/2006/relationships/image" Target="../media/image65.png"/><Relationship Id="rId9" Type="http://schemas.openxmlformats.org/officeDocument/2006/relationships/image" Target="../media/image7.png"/><Relationship Id="rId1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9.png"/><Relationship Id="rId26" Type="http://schemas.openxmlformats.org/officeDocument/2006/relationships/image" Target="../media/image38.png"/><Relationship Id="rId3" Type="http://schemas.openxmlformats.org/officeDocument/2006/relationships/image" Target="../media/image19.png"/><Relationship Id="rId21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8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3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6.png"/><Relationship Id="rId19" Type="http://schemas.openxmlformats.org/officeDocument/2006/relationships/image" Target="../media/image10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0" Type="http://schemas.openxmlformats.org/officeDocument/2006/relationships/image" Target="../media/image46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Raoul.Seresse\Desktop\Chars\Caesar_ToastyCh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540" y="3334541"/>
            <a:ext cx="1549378" cy="146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Raoul.Seresse\Downloads\Cupid_ToastyCha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04918"/>
            <a:ext cx="1939090" cy="14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34065" y="1411256"/>
            <a:ext cx="7772400" cy="1225021"/>
          </a:xfrm>
        </p:spPr>
        <p:txBody>
          <a:bodyPr>
            <a:normAutofit/>
          </a:bodyPr>
          <a:lstStyle/>
          <a:p>
            <a:r>
              <a:rPr lang="de-DE" sz="3300" dirty="0" err="1" smtClean="0"/>
              <a:t>Pew</a:t>
            </a:r>
            <a:r>
              <a:rPr lang="de-DE" sz="3300" dirty="0" smtClean="0"/>
              <a:t> </a:t>
            </a:r>
            <a:r>
              <a:rPr lang="de-DE" sz="3300" dirty="0" err="1" smtClean="0"/>
              <a:t>Pew</a:t>
            </a:r>
            <a:r>
              <a:rPr lang="de-DE" sz="3300" dirty="0" smtClean="0"/>
              <a:t> Battle </a:t>
            </a:r>
            <a:r>
              <a:rPr lang="de-DE" sz="3300" dirty="0" err="1" smtClean="0"/>
              <a:t>Colosseum</a:t>
            </a:r>
            <a:endParaRPr lang="de-DE" sz="33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5892" y="3130286"/>
            <a:ext cx="1872212" cy="187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86248" y="4837720"/>
            <a:ext cx="6400800" cy="668426"/>
          </a:xfrm>
        </p:spPr>
        <p:txBody>
          <a:bodyPr/>
          <a:lstStyle/>
          <a:p>
            <a:r>
              <a:rPr lang="de-DE" sz="3400" dirty="0" err="1" smtClean="0">
                <a:latin typeface="Centaur" panose="02030504050205020304" pitchFamily="18" charset="0"/>
              </a:rPr>
              <a:t>Amazing</a:t>
            </a:r>
            <a:r>
              <a:rPr lang="de-DE" sz="3400" dirty="0" smtClean="0">
                <a:latin typeface="Centaur" panose="02030504050205020304" pitchFamily="18" charset="0"/>
              </a:rPr>
              <a:t> 2D </a:t>
            </a:r>
            <a:r>
              <a:rPr lang="de-DE" sz="3400" dirty="0" err="1" smtClean="0">
                <a:latin typeface="Centaur" panose="02030504050205020304" pitchFamily="18" charset="0"/>
              </a:rPr>
              <a:t>PvP</a:t>
            </a:r>
            <a:r>
              <a:rPr lang="de-DE" sz="3400" dirty="0" smtClean="0">
                <a:latin typeface="Centaur" panose="02030504050205020304" pitchFamily="18" charset="0"/>
              </a:rPr>
              <a:t> Shooter Action</a:t>
            </a:r>
            <a:endParaRPr lang="de-DE" sz="3400" dirty="0">
              <a:latin typeface="Centaur" panose="02030504050205020304" pitchFamily="18" charset="0"/>
            </a:endParaRPr>
          </a:p>
        </p:txBody>
      </p:sp>
      <p:sp>
        <p:nvSpPr>
          <p:cNvPr id="13" name="Untertitel 2"/>
          <p:cNvSpPr txBox="1">
            <a:spLocks/>
          </p:cNvSpPr>
          <p:nvPr/>
        </p:nvSpPr>
        <p:spPr>
          <a:xfrm>
            <a:off x="1371600" y="2636277"/>
            <a:ext cx="6400800" cy="66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400" dirty="0" err="1" smtClean="0">
                <a:latin typeface="Centaur" panose="02030504050205020304" pitchFamily="18" charset="0"/>
              </a:rPr>
              <a:t>Toastboat</a:t>
            </a:r>
            <a:r>
              <a:rPr lang="de-DE" sz="3400" dirty="0" smtClean="0">
                <a:latin typeface="Centaur" panose="02030504050205020304" pitchFamily="18" charset="0"/>
              </a:rPr>
              <a:t> Games</a:t>
            </a:r>
            <a:endParaRPr lang="de-DE" sz="3400" dirty="0">
              <a:latin typeface="Centaur" panose="02030504050205020304" pitchFamily="18" charset="0"/>
            </a:endParaRPr>
          </a:p>
        </p:txBody>
      </p:sp>
      <p:pic>
        <p:nvPicPr>
          <p:cNvPr id="2050" name="Picture 2" descr="C:\Users\Raoul.Seresse\Desktop\ENVI_WinningScreen_ClosingCurtain_Left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5" y="1005320"/>
            <a:ext cx="4536504" cy="484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Raoul.Seresse\Desktop\ENVI_WinningScreen_ClosingCurtain_Right_Ver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31310"/>
            <a:ext cx="4882268" cy="48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9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57934 -0.004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58" y="-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-0.5632 2.2222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aoul.Seresse\Desktop\Material Gate\Screenshots\NewScree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3220" y="15587"/>
            <a:ext cx="1015999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Raoul.Seresse\Desktop\Material Gate\Screenshots\Background_Sketch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886" y="-2126537"/>
            <a:ext cx="9541958" cy="95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Raoul.Seresse\Desktop\Material Gate\Screenshots\ENVI_Background_Arena_Ver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501" y="-2093729"/>
            <a:ext cx="9678563" cy="967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Raoul.Seresse\Desktop\Material Gate\Screenshots\ENVI_Background_Arena_Ver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501" y="-1635902"/>
            <a:ext cx="9513188" cy="951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6" name="Titel 3"/>
          <p:cNvSpPr txBox="1">
            <a:spLocks/>
          </p:cNvSpPr>
          <p:nvPr/>
        </p:nvSpPr>
        <p:spPr>
          <a:xfrm>
            <a:off x="457200" y="2644442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stellar" panose="020A0402060406010301" pitchFamily="18" charset="0"/>
                <a:ea typeface="+mj-ea"/>
                <a:cs typeface="+mj-cs"/>
              </a:defRPr>
            </a:lvl1pPr>
          </a:lstStyle>
          <a:p>
            <a:r>
              <a:rPr lang="de-DE" sz="2800" dirty="0" smtClean="0"/>
              <a:t>Environment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965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3"/>
          <p:cNvSpPr txBox="1">
            <a:spLocks/>
          </p:cNvSpPr>
          <p:nvPr/>
        </p:nvSpPr>
        <p:spPr>
          <a:xfrm>
            <a:off x="449560" y="2412424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stellar" panose="020A0402060406010301" pitchFamily="18" charset="0"/>
                <a:ea typeface="+mj-ea"/>
                <a:cs typeface="+mj-cs"/>
              </a:defRPr>
            </a:lvl1pPr>
          </a:lstStyle>
          <a:p>
            <a:r>
              <a:rPr lang="de-DE" sz="2800" dirty="0" err="1" smtClean="0"/>
              <a:t>Pew</a:t>
            </a:r>
            <a:r>
              <a:rPr lang="de-DE" sz="2800" dirty="0" smtClean="0"/>
              <a:t> </a:t>
            </a:r>
            <a:r>
              <a:rPr lang="de-DE" sz="2800" dirty="0" err="1" smtClean="0"/>
              <a:t>Pew</a:t>
            </a:r>
            <a:r>
              <a:rPr lang="de-DE" sz="2800" dirty="0" smtClean="0"/>
              <a:t> on </a:t>
            </a:r>
            <a:r>
              <a:rPr lang="de-DE" sz="2800" dirty="0" err="1" smtClean="0"/>
              <a:t>the</a:t>
            </a:r>
            <a:r>
              <a:rPr lang="de-DE" sz="2800" dirty="0" smtClean="0"/>
              <a:t> Road</a:t>
            </a:r>
            <a:endParaRPr lang="en-GB" sz="2800" dirty="0"/>
          </a:p>
        </p:txBody>
      </p:sp>
      <p:pic>
        <p:nvPicPr>
          <p:cNvPr id="12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nhaltsplatzhalter 7"/>
          <p:cNvPicPr>
            <a:picLocks noGrp="1" noChangeAspect="1"/>
          </p:cNvPicPr>
          <p:nvPr>
            <p:ph sz="half"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65" y="-1082478"/>
            <a:ext cx="9144000" cy="6858005"/>
          </a:xfrm>
        </p:spPr>
      </p:pic>
      <p:pic>
        <p:nvPicPr>
          <p:cNvPr id="4099" name="Picture 3" descr="C:\Users\Raoul.Seresse\Desktop\Material Gate\Screenshots\WhatsApp Image 2019-06-02 at 15.58.39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689" y="-1110450"/>
            <a:ext cx="9394328" cy="704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Raoul.Seresse\Desktop\Material Gate\Screenshots\WhatsApp Image 2019-06-02 at 15.58.38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916" y="-931384"/>
            <a:ext cx="9414048" cy="706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Raoul.Seresse\Desktop\Material Gate\Screenshots\WhatsApp Image 2019-06-02 at 16.02.22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331" y="-650547"/>
            <a:ext cx="9366879" cy="702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1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0" y="1196487"/>
            <a:ext cx="8229600" cy="952500"/>
          </a:xfrm>
        </p:spPr>
        <p:txBody>
          <a:bodyPr>
            <a:normAutofit/>
          </a:bodyPr>
          <a:lstStyle/>
          <a:p>
            <a:r>
              <a:rPr lang="de-DE" sz="1600" dirty="0" err="1" smtClean="0">
                <a:latin typeface="Castellar" panose="020A0402060406010301" pitchFamily="18" charset="0"/>
              </a:rPr>
              <a:t>Pew</a:t>
            </a:r>
            <a:r>
              <a:rPr lang="de-DE" sz="1600" dirty="0" smtClean="0">
                <a:latin typeface="Castellar" panose="020A0402060406010301" pitchFamily="18" charset="0"/>
              </a:rPr>
              <a:t> </a:t>
            </a:r>
            <a:r>
              <a:rPr lang="de-DE" sz="1600" dirty="0" err="1" smtClean="0">
                <a:latin typeface="Castellar" panose="020A0402060406010301" pitchFamily="18" charset="0"/>
              </a:rPr>
              <a:t>Pew</a:t>
            </a:r>
            <a:r>
              <a:rPr lang="de-DE" sz="1600" dirty="0" smtClean="0">
                <a:latin typeface="Castellar" panose="020A0402060406010301" pitchFamily="18" charset="0"/>
              </a:rPr>
              <a:t> on </a:t>
            </a:r>
            <a:r>
              <a:rPr lang="de-DE" sz="1600" dirty="0" err="1" smtClean="0">
                <a:latin typeface="Castellar" panose="020A0402060406010301" pitchFamily="18" charset="0"/>
              </a:rPr>
              <a:t>the</a:t>
            </a:r>
            <a:r>
              <a:rPr lang="de-DE" sz="1600" dirty="0" smtClean="0">
                <a:latin typeface="Castellar" panose="020A0402060406010301" pitchFamily="18" charset="0"/>
              </a:rPr>
              <a:t> </a:t>
            </a:r>
            <a:r>
              <a:rPr lang="de-DE" sz="1600" dirty="0" err="1" smtClean="0">
                <a:latin typeface="Castellar" panose="020A0402060406010301" pitchFamily="18" charset="0"/>
              </a:rPr>
              <a:t>road</a:t>
            </a:r>
            <a:endParaRPr lang="en-GB" sz="1600" dirty="0">
              <a:latin typeface="Castellar" panose="020A0402060406010301" pitchFamily="18" charset="0"/>
            </a:endParaRPr>
          </a:p>
        </p:txBody>
      </p:sp>
      <p:pic>
        <p:nvPicPr>
          <p:cNvPr id="11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haltsplatzhalter 4"/>
          <p:cNvSpPr>
            <a:spLocks noGrp="1"/>
          </p:cNvSpPr>
          <p:nvPr>
            <p:ph sz="half" idx="1"/>
          </p:nvPr>
        </p:nvSpPr>
        <p:spPr>
          <a:xfrm>
            <a:off x="1331640" y="2587834"/>
            <a:ext cx="3417416" cy="503886"/>
          </a:xfrm>
        </p:spPr>
        <p:txBody>
          <a:bodyPr>
            <a:normAutofit/>
          </a:bodyPr>
          <a:lstStyle/>
          <a:p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5 Days</a:t>
            </a:r>
          </a:p>
        </p:txBody>
      </p:sp>
      <p:sp>
        <p:nvSpPr>
          <p:cNvPr id="16" name="Inhaltsplatzhalter 4"/>
          <p:cNvSpPr txBox="1">
            <a:spLocks/>
          </p:cNvSpPr>
          <p:nvPr/>
        </p:nvSpPr>
        <p:spPr>
          <a:xfrm>
            <a:off x="1331640" y="3187900"/>
            <a:ext cx="3417416" cy="480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106 Players </a:t>
            </a: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7" name="Inhaltsplatzhalter 4"/>
          <p:cNvSpPr>
            <a:spLocks noGrp="1"/>
          </p:cNvSpPr>
          <p:nvPr>
            <p:ph sz="half" idx="1"/>
          </p:nvPr>
        </p:nvSpPr>
        <p:spPr>
          <a:xfrm>
            <a:off x="1331640" y="3803085"/>
            <a:ext cx="3417416" cy="566583"/>
          </a:xfrm>
        </p:spPr>
        <p:txBody>
          <a:bodyPr>
            <a:normAutofit/>
          </a:bodyPr>
          <a:lstStyle/>
          <a:p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324 Matches</a:t>
            </a: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de-DE" sz="25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pic>
        <p:nvPicPr>
          <p:cNvPr id="5122" name="Picture 2" descr="C:\Users\Raoul.Seresse\Downloads\5a3a185132ceb1.89894673151375675320812609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812" y="2294373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Raoul.Seresse\Desktop\Material Gate\Screenshots\5a35528ea43144.633807421513443982672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442" y="2239357"/>
            <a:ext cx="1428596" cy="142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Raoul.Seresse\Downloads\kisspng-computer-icons-discord-logo-smiley-emoticon-avatar-na-discord-5b4b6f17cb0c17.8168977615316702958317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54" y="3801676"/>
            <a:ext cx="1146564" cy="114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Inhaltsplatzhalter 4"/>
          <p:cNvSpPr>
            <a:spLocks noGrp="1"/>
          </p:cNvSpPr>
          <p:nvPr>
            <p:ph sz="half" idx="1"/>
          </p:nvPr>
        </p:nvSpPr>
        <p:spPr>
          <a:xfrm>
            <a:off x="5156740" y="4801716"/>
            <a:ext cx="1728192" cy="4295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2500" dirty="0">
                <a:latin typeface="Centaur" panose="02030504050205020304" pitchFamily="18" charset="0"/>
              </a:rPr>
              <a:t>discord.gg/</a:t>
            </a:r>
            <a:r>
              <a:rPr lang="de-DE" sz="2500" dirty="0" err="1">
                <a:latin typeface="Centaur" panose="02030504050205020304" pitchFamily="18" charset="0"/>
              </a:rPr>
              <a:t>uSSNbjn</a:t>
            </a:r>
            <a:endParaRPr lang="de-DE" sz="2500" dirty="0" smtClean="0">
              <a:latin typeface="Centaur" panose="02030504050205020304" pitchFamily="18" charset="0"/>
            </a:endParaRPr>
          </a:p>
        </p:txBody>
      </p:sp>
      <p:sp>
        <p:nvSpPr>
          <p:cNvPr id="23" name="Inhaltsplatzhalter 4"/>
          <p:cNvSpPr>
            <a:spLocks noGrp="1"/>
          </p:cNvSpPr>
          <p:nvPr>
            <p:ph sz="half" idx="1"/>
          </p:nvPr>
        </p:nvSpPr>
        <p:spPr>
          <a:xfrm>
            <a:off x="4184632" y="3569552"/>
            <a:ext cx="1944216" cy="4295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2500" dirty="0">
                <a:latin typeface="Centaur" panose="02030504050205020304" pitchFamily="18" charset="0"/>
              </a:rPr>
              <a:t>/</a:t>
            </a:r>
            <a:r>
              <a:rPr lang="de-DE" sz="2500" dirty="0" err="1">
                <a:latin typeface="Centaur" panose="02030504050205020304" pitchFamily="18" charset="0"/>
              </a:rPr>
              <a:t>Pew.ToastboatGames</a:t>
            </a:r>
            <a:endParaRPr lang="de-DE" sz="2500" dirty="0" smtClean="0">
              <a:latin typeface="Centaur" panose="02030504050205020304" pitchFamily="18" charset="0"/>
            </a:endParaRPr>
          </a:p>
        </p:txBody>
      </p:sp>
      <p:sp>
        <p:nvSpPr>
          <p:cNvPr id="24" name="Inhaltsplatzhalter 4"/>
          <p:cNvSpPr>
            <a:spLocks noGrp="1"/>
          </p:cNvSpPr>
          <p:nvPr>
            <p:ph sz="half" idx="1"/>
          </p:nvPr>
        </p:nvSpPr>
        <p:spPr>
          <a:xfrm>
            <a:off x="6144812" y="3567438"/>
            <a:ext cx="1440158" cy="429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entaur" panose="02030504050205020304" pitchFamily="18" charset="0"/>
              </a:rPr>
              <a:t>@</a:t>
            </a:r>
            <a:r>
              <a:rPr lang="de-DE" sz="1600" dirty="0" err="1" smtClean="0">
                <a:latin typeface="Centaur" panose="02030504050205020304" pitchFamily="18" charset="0"/>
              </a:rPr>
              <a:t>ToastboatG</a:t>
            </a:r>
            <a:endParaRPr lang="de-DE" sz="1600" dirty="0" smtClean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7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"/>
                            </p:stCondLst>
                            <p:childTnLst>
                              <p:par>
                                <p:cTn id="2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6" grpId="3"/>
      <p:bldP spid="17" grpId="0"/>
      <p:bldP spid="17" grpId="1"/>
      <p:bldP spid="17" grpId="2"/>
      <p:bldP spid="17" grpId="3"/>
      <p:bldP spid="22" grpId="0" build="p"/>
      <p:bldP spid="23" grpId="0" build="p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0" y="1196487"/>
            <a:ext cx="8229600" cy="952500"/>
          </a:xfrm>
        </p:spPr>
        <p:txBody>
          <a:bodyPr>
            <a:normAutofit/>
          </a:bodyPr>
          <a:lstStyle/>
          <a:p>
            <a:r>
              <a:rPr lang="de-DE" sz="1600" dirty="0" smtClean="0">
                <a:latin typeface="Castellar" panose="020A0402060406010301" pitchFamily="18" charset="0"/>
              </a:rPr>
              <a:t>Gate 1</a:t>
            </a:r>
            <a:endParaRPr lang="en-GB" sz="1600" dirty="0">
              <a:latin typeface="Castellar" panose="020A0402060406010301" pitchFamily="18" charset="0"/>
            </a:endParaRPr>
          </a:p>
        </p:txBody>
      </p:sp>
      <p:sp>
        <p:nvSpPr>
          <p:cNvPr id="13" name="Inhaltsplatzhalter 4"/>
          <p:cNvSpPr>
            <a:spLocks noGrp="1"/>
          </p:cNvSpPr>
          <p:nvPr>
            <p:ph sz="half" idx="1"/>
          </p:nvPr>
        </p:nvSpPr>
        <p:spPr>
          <a:xfrm>
            <a:off x="1160289" y="1960733"/>
            <a:ext cx="3417416" cy="503886"/>
          </a:xfrm>
        </p:spPr>
        <p:txBody>
          <a:bodyPr>
            <a:normAutofit/>
          </a:bodyPr>
          <a:lstStyle/>
          <a:p>
            <a:r>
              <a:rPr lang="de-DE" sz="25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Refine</a:t>
            </a:r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 Core </a:t>
            </a:r>
            <a:r>
              <a:rPr lang="de-DE" sz="25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Gameplay</a:t>
            </a:r>
            <a:endParaRPr lang="de-DE" sz="25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4" name="Inhaltsplatzhalter 4"/>
          <p:cNvSpPr txBox="1">
            <a:spLocks/>
          </p:cNvSpPr>
          <p:nvPr/>
        </p:nvSpPr>
        <p:spPr>
          <a:xfrm>
            <a:off x="1160289" y="2560799"/>
            <a:ext cx="3417416" cy="480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 err="1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Implement</a:t>
            </a:r>
            <a:r>
              <a:rPr lang="de-DE" sz="25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de-DE" sz="2500" dirty="0" err="1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Hazards</a:t>
            </a: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5" name="Inhaltsplatzhalter 4"/>
          <p:cNvSpPr txBox="1">
            <a:spLocks/>
          </p:cNvSpPr>
          <p:nvPr/>
        </p:nvSpPr>
        <p:spPr>
          <a:xfrm>
            <a:off x="1186433" y="3802853"/>
            <a:ext cx="3417416" cy="884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Animations</a:t>
            </a: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6" name="Inhaltsplatzhalter 4"/>
          <p:cNvSpPr txBox="1">
            <a:spLocks/>
          </p:cNvSpPr>
          <p:nvPr/>
        </p:nvSpPr>
        <p:spPr>
          <a:xfrm>
            <a:off x="4577705" y="1962877"/>
            <a:ext cx="3417416" cy="62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Arena Background</a:t>
            </a:r>
          </a:p>
          <a:p>
            <a:endParaRPr lang="de-DE" sz="25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7" name="Inhaltsplatzhalter 4"/>
          <p:cNvSpPr txBox="1">
            <a:spLocks/>
          </p:cNvSpPr>
          <p:nvPr/>
        </p:nvSpPr>
        <p:spPr>
          <a:xfrm>
            <a:off x="4577705" y="2588301"/>
            <a:ext cx="3417416" cy="480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Feedback</a:t>
            </a: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8" name="Inhaltsplatzhalter 4"/>
          <p:cNvSpPr>
            <a:spLocks noGrp="1"/>
          </p:cNvSpPr>
          <p:nvPr>
            <p:ph sz="half" idx="1"/>
          </p:nvPr>
        </p:nvSpPr>
        <p:spPr>
          <a:xfrm>
            <a:off x="1160289" y="3175985"/>
            <a:ext cx="3417416" cy="503886"/>
          </a:xfrm>
        </p:spPr>
        <p:txBody>
          <a:bodyPr>
            <a:normAutofit/>
          </a:bodyPr>
          <a:lstStyle/>
          <a:p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Focus on </a:t>
            </a:r>
            <a:r>
              <a:rPr lang="de-DE" sz="25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Characters</a:t>
            </a: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  <a:p>
            <a:endParaRPr lang="de-DE" sz="25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20" name="Inhaltsplatzhalter 4"/>
          <p:cNvSpPr txBox="1">
            <a:spLocks/>
          </p:cNvSpPr>
          <p:nvPr/>
        </p:nvSpPr>
        <p:spPr>
          <a:xfrm>
            <a:off x="4577705" y="3159060"/>
            <a:ext cx="3417416" cy="480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Extensive QA</a:t>
            </a:r>
          </a:p>
          <a:p>
            <a:pPr marL="0" indent="0">
              <a:buNone/>
            </a:pP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22" name="Inhaltsplatzhalter 4"/>
          <p:cNvSpPr txBox="1">
            <a:spLocks/>
          </p:cNvSpPr>
          <p:nvPr/>
        </p:nvSpPr>
        <p:spPr>
          <a:xfrm>
            <a:off x="4577705" y="3718618"/>
            <a:ext cx="3417416" cy="1473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Establish</a:t>
            </a:r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de-DE" sz="25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Social</a:t>
            </a:r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de-DE" sz="25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M</a:t>
            </a:r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edia </a:t>
            </a:r>
            <a:b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</a:br>
            <a:r>
              <a:rPr lang="de-DE" sz="25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P</a:t>
            </a:r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resence</a:t>
            </a:r>
          </a:p>
          <a:p>
            <a:pPr marL="0" indent="0">
              <a:buNone/>
            </a:pP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pic>
        <p:nvPicPr>
          <p:cNvPr id="11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aoul.Seresse\Desktop\icons8-häkchen-48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611" y="2079296"/>
            <a:ext cx="322895" cy="3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oul.Seresse\Desktop\icons8-löschen-48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084" y="2666878"/>
            <a:ext cx="322897" cy="3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Raoul.Seresse\Desktop\icons8-häkchen-48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084" y="3237638"/>
            <a:ext cx="322895" cy="3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Raoul.Seresse\Desktop\icons8-häkchen-48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084" y="3880435"/>
            <a:ext cx="322895" cy="3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Raoul.Seresse\Desktop\icons8-häkchen-48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09" y="2651389"/>
            <a:ext cx="322895" cy="3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aoul.Seresse\Desktop\icons8-häkchen-48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09" y="3237637"/>
            <a:ext cx="322895" cy="3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Raoul.Seresse\Desktop\icons8-löschen-48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07" y="2079294"/>
            <a:ext cx="322897" cy="3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Raoul.Seresse\Desktop\icons8-häkchen-48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07" y="4203330"/>
            <a:ext cx="322895" cy="3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84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" fill="hold"/>
                                        <p:tgtEl>
                                          <p:spTgt spid="14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"/>
                            </p:stCondLst>
                            <p:childTnLst>
                              <p:par>
                                <p:cTn id="4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" fill="hold"/>
                                        <p:tgtEl>
                                          <p:spTgt spid="15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"/>
                            </p:stCondLst>
                            <p:childTnLst>
                              <p:par>
                                <p:cTn id="6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"/>
                            </p:stCondLst>
                            <p:childTnLst>
                              <p:par>
                                <p:cTn id="7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"/>
                            </p:stCondLst>
                            <p:childTnLst>
                              <p:par>
                                <p:cTn id="8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200" fill="hold"/>
                                        <p:tgtEl>
                                          <p:spTgt spid="20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"/>
                            </p:stCondLst>
                            <p:childTnLst>
                              <p:par>
                                <p:cTn id="10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00" fill="hold"/>
                                        <p:tgtEl>
                                          <p:spTgt spid="22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5" grpId="0"/>
      <p:bldP spid="15" grpId="1"/>
      <p:bldP spid="15" grpId="2"/>
      <p:bldP spid="15" grpId="3"/>
      <p:bldP spid="16" grpId="0"/>
      <p:bldP spid="16" grpId="1"/>
      <p:bldP spid="16" grpId="2"/>
      <p:bldP spid="16" grpId="3"/>
      <p:bldP spid="17" grpId="0"/>
      <p:bldP spid="17" grpId="1"/>
      <p:bldP spid="17" grpId="2"/>
      <p:bldP spid="17" grpId="3"/>
      <p:bldP spid="18" grpId="0"/>
      <p:bldP spid="18" grpId="1"/>
      <p:bldP spid="18" grpId="2"/>
      <p:bldP spid="18" grpId="3"/>
      <p:bldP spid="20" grpId="0"/>
      <p:bldP spid="20" grpId="1"/>
      <p:bldP spid="20" grpId="2"/>
      <p:bldP spid="20" grpId="3"/>
      <p:bldP spid="22" grpId="0"/>
      <p:bldP spid="22" grpId="1"/>
      <p:bldP spid="22" grpId="2"/>
      <p:bldP spid="22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0" y="1196487"/>
            <a:ext cx="8229600" cy="952500"/>
          </a:xfrm>
        </p:spPr>
        <p:txBody>
          <a:bodyPr>
            <a:normAutofit/>
          </a:bodyPr>
          <a:lstStyle/>
          <a:p>
            <a:r>
              <a:rPr lang="de-DE" sz="1600" dirty="0" smtClean="0">
                <a:latin typeface="Castellar" panose="020A0402060406010301" pitchFamily="18" charset="0"/>
              </a:rPr>
              <a:t>Gate 2</a:t>
            </a:r>
            <a:endParaRPr lang="en-GB" sz="1600" dirty="0">
              <a:latin typeface="Castellar" panose="020A0402060406010301" pitchFamily="18" charset="0"/>
            </a:endParaRPr>
          </a:p>
        </p:txBody>
      </p:sp>
      <p:sp>
        <p:nvSpPr>
          <p:cNvPr id="13" name="Inhaltsplatzhalter 4"/>
          <p:cNvSpPr>
            <a:spLocks noGrp="1"/>
          </p:cNvSpPr>
          <p:nvPr>
            <p:ph sz="half" idx="1"/>
          </p:nvPr>
        </p:nvSpPr>
        <p:spPr>
          <a:xfrm>
            <a:off x="1160289" y="1960733"/>
            <a:ext cx="3417416" cy="503886"/>
          </a:xfrm>
        </p:spPr>
        <p:txBody>
          <a:bodyPr>
            <a:normAutofit/>
          </a:bodyPr>
          <a:lstStyle/>
          <a:p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Menu </a:t>
            </a:r>
            <a:r>
              <a:rPr lang="de-DE" sz="25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flows</a:t>
            </a:r>
            <a:endParaRPr lang="de-DE" sz="25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4" name="Inhaltsplatzhalter 4"/>
          <p:cNvSpPr txBox="1">
            <a:spLocks/>
          </p:cNvSpPr>
          <p:nvPr/>
        </p:nvSpPr>
        <p:spPr>
          <a:xfrm>
            <a:off x="1160289" y="2560799"/>
            <a:ext cx="3417416" cy="480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New </a:t>
            </a:r>
            <a:r>
              <a:rPr lang="de-DE" sz="25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Gamemode</a:t>
            </a: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6" name="Inhaltsplatzhalter 4"/>
          <p:cNvSpPr txBox="1">
            <a:spLocks/>
          </p:cNvSpPr>
          <p:nvPr/>
        </p:nvSpPr>
        <p:spPr>
          <a:xfrm>
            <a:off x="4577705" y="1962877"/>
            <a:ext cx="3417416" cy="62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More Feedback</a:t>
            </a:r>
          </a:p>
          <a:p>
            <a:endParaRPr lang="de-DE" sz="25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7" name="Inhaltsplatzhalter 4"/>
          <p:cNvSpPr txBox="1">
            <a:spLocks/>
          </p:cNvSpPr>
          <p:nvPr/>
        </p:nvSpPr>
        <p:spPr>
          <a:xfrm>
            <a:off x="4577705" y="2588301"/>
            <a:ext cx="3417416" cy="480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Extensive QA</a:t>
            </a:r>
          </a:p>
          <a:p>
            <a:pPr marL="0" indent="0">
              <a:buNone/>
            </a:pP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8" name="Inhaltsplatzhalter 4"/>
          <p:cNvSpPr>
            <a:spLocks noGrp="1"/>
          </p:cNvSpPr>
          <p:nvPr>
            <p:ph sz="half" idx="1"/>
          </p:nvPr>
        </p:nvSpPr>
        <p:spPr>
          <a:xfrm>
            <a:off x="1160289" y="3175984"/>
            <a:ext cx="3417416" cy="1049667"/>
          </a:xfrm>
        </p:spPr>
        <p:txBody>
          <a:bodyPr>
            <a:normAutofit/>
          </a:bodyPr>
          <a:lstStyle/>
          <a:p>
            <a:r>
              <a:rPr lang="de-DE" sz="2500" dirty="0" err="1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Refine</a:t>
            </a:r>
            <a:r>
              <a:rPr lang="de-DE" sz="25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de-DE" sz="2500" dirty="0" err="1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exitsting</a:t>
            </a:r>
            <a:r>
              <a:rPr lang="de-DE" sz="25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de-DE" sz="2500" dirty="0" err="1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Gamemodes</a:t>
            </a: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de-DE" sz="25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20" name="Inhaltsplatzhalter 4"/>
          <p:cNvSpPr txBox="1">
            <a:spLocks/>
          </p:cNvSpPr>
          <p:nvPr/>
        </p:nvSpPr>
        <p:spPr>
          <a:xfrm>
            <a:off x="4577705" y="3159060"/>
            <a:ext cx="3417416" cy="1066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Further promote </a:t>
            </a:r>
            <a:r>
              <a:rPr lang="de-DE" sz="25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the</a:t>
            </a:r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de-DE" sz="25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game</a:t>
            </a:r>
            <a:r>
              <a:rPr lang="de-DE" sz="25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 in </a:t>
            </a:r>
            <a:r>
              <a:rPr lang="de-DE" sz="25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public</a:t>
            </a:r>
            <a:endParaRPr lang="de-DE" sz="25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de-DE" sz="25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pic>
        <p:nvPicPr>
          <p:cNvPr id="11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27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" fill="hold"/>
                                        <p:tgtEl>
                                          <p:spTgt spid="14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"/>
                            </p:stCondLst>
                            <p:childTnLst>
                              <p:par>
                                <p:cTn id="2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"/>
                            </p:stCondLst>
                            <p:childTnLst>
                              <p:par>
                                <p:cTn id="3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"/>
                            </p:stCondLst>
                            <p:childTnLst>
                              <p:par>
                                <p:cTn id="4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"/>
                            </p:stCondLst>
                            <p:childTnLst>
                              <p:par>
                                <p:cTn id="6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6" grpId="0"/>
      <p:bldP spid="16" grpId="1"/>
      <p:bldP spid="16" grpId="2"/>
      <p:bldP spid="16" grpId="3"/>
      <p:bldP spid="17" grpId="0"/>
      <p:bldP spid="17" grpId="1"/>
      <p:bldP spid="17" grpId="2"/>
      <p:bldP spid="17" grpId="3"/>
      <p:bldP spid="18" grpId="0"/>
      <p:bldP spid="18" grpId="1"/>
      <p:bldP spid="18" grpId="2"/>
      <p:bldP spid="18" grpId="3"/>
      <p:bldP spid="20" grpId="0"/>
      <p:bldP spid="20" grpId="1"/>
      <p:bldP spid="20" grpId="2"/>
      <p:bldP spid="20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oul.Seresse\Desktop\icons8-hohe-lautstärke-filled-1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18" y="4153644"/>
            <a:ext cx="727612" cy="7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53380" y="1157114"/>
            <a:ext cx="8229600" cy="952500"/>
          </a:xfrm>
        </p:spPr>
        <p:txBody>
          <a:bodyPr>
            <a:normAutofit/>
          </a:bodyPr>
          <a:lstStyle/>
          <a:p>
            <a:r>
              <a:rPr lang="de-DE" sz="1600" dirty="0" smtClean="0"/>
              <a:t>Team</a:t>
            </a:r>
            <a:endParaRPr lang="de-DE" sz="1600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115616" y="1633364"/>
            <a:ext cx="4114800" cy="37716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 smtClean="0">
                <a:latin typeface="Centaur" panose="02030504050205020304" pitchFamily="18" charset="0"/>
              </a:rPr>
              <a:t>		</a:t>
            </a:r>
          </a:p>
          <a:p>
            <a:pPr marL="0" indent="0">
              <a:buNone/>
            </a:pPr>
            <a:r>
              <a:rPr lang="de-DE" sz="2200" dirty="0">
                <a:latin typeface="Centaur" panose="02030504050205020304" pitchFamily="18" charset="0"/>
              </a:rPr>
              <a:t>	</a:t>
            </a:r>
            <a:r>
              <a:rPr lang="de-DE" sz="2200" dirty="0" smtClean="0">
                <a:latin typeface="Centaur" panose="02030504050205020304" pitchFamily="18" charset="0"/>
              </a:rPr>
              <a:t>Caterina Wölfle</a:t>
            </a:r>
          </a:p>
          <a:p>
            <a:pPr marL="0" indent="0">
              <a:buNone/>
            </a:pPr>
            <a:r>
              <a:rPr lang="de-DE" sz="2200" dirty="0" smtClean="0">
                <a:latin typeface="Centaur" panose="02030504050205020304" pitchFamily="18" charset="0"/>
              </a:rPr>
              <a:t>	Laura </a:t>
            </a:r>
            <a:r>
              <a:rPr lang="de-DE" sz="2200" dirty="0" err="1" smtClean="0">
                <a:latin typeface="Centaur" panose="02030504050205020304" pitchFamily="18" charset="0"/>
              </a:rPr>
              <a:t>Lückemeyer</a:t>
            </a:r>
            <a:endParaRPr lang="de-DE" sz="2200" dirty="0" smtClean="0">
              <a:latin typeface="Centaur" panose="02030504050205020304" pitchFamily="18" charset="0"/>
            </a:endParaRPr>
          </a:p>
          <a:p>
            <a:pPr marL="0" indent="0">
              <a:buNone/>
            </a:pPr>
            <a:r>
              <a:rPr lang="de-DE" sz="2200" dirty="0" smtClean="0">
                <a:latin typeface="Centaur" panose="02030504050205020304" pitchFamily="18" charset="0"/>
              </a:rPr>
              <a:t>	Lisa-Marie Albrecht</a:t>
            </a:r>
          </a:p>
          <a:p>
            <a:pPr marL="0" indent="0">
              <a:buNone/>
            </a:pPr>
            <a:r>
              <a:rPr lang="de-DE" sz="2200" dirty="0">
                <a:latin typeface="Centaur" panose="02030504050205020304" pitchFamily="18" charset="0"/>
              </a:rPr>
              <a:t>	</a:t>
            </a:r>
            <a:r>
              <a:rPr lang="de-DE" sz="2200" dirty="0" smtClean="0">
                <a:latin typeface="Centaur" panose="02030504050205020304" pitchFamily="18" charset="0"/>
              </a:rPr>
              <a:t>Paul Schuldt</a:t>
            </a:r>
          </a:p>
          <a:p>
            <a:pPr marL="0" indent="0">
              <a:buNone/>
            </a:pPr>
            <a:r>
              <a:rPr lang="de-DE" sz="2200" dirty="0" smtClean="0">
                <a:latin typeface="Centaur" panose="02030504050205020304" pitchFamily="18" charset="0"/>
              </a:rPr>
              <a:t>	</a:t>
            </a:r>
          </a:p>
          <a:p>
            <a:pPr marL="0" indent="0">
              <a:buNone/>
            </a:pPr>
            <a:r>
              <a:rPr lang="de-DE" sz="2200" dirty="0">
                <a:latin typeface="Centaur" panose="02030504050205020304" pitchFamily="18" charset="0"/>
              </a:rPr>
              <a:t>	</a:t>
            </a:r>
            <a:r>
              <a:rPr lang="de-DE" sz="2200" dirty="0" smtClean="0">
                <a:latin typeface="Centaur" panose="02030504050205020304" pitchFamily="18" charset="0"/>
              </a:rPr>
              <a:t>Andreas </a:t>
            </a:r>
            <a:r>
              <a:rPr lang="de-DE" sz="2200" dirty="0" err="1" smtClean="0">
                <a:latin typeface="Centaur" panose="02030504050205020304" pitchFamily="18" charset="0"/>
              </a:rPr>
              <a:t>Edmeier</a:t>
            </a:r>
            <a:endParaRPr lang="de-DE" sz="2200" dirty="0" smtClean="0">
              <a:latin typeface="Centaur" panose="02030504050205020304" pitchFamily="18" charset="0"/>
            </a:endParaRPr>
          </a:p>
          <a:p>
            <a:pPr marL="0" indent="0">
              <a:buNone/>
            </a:pPr>
            <a:r>
              <a:rPr lang="de-DE" sz="2200" dirty="0" smtClean="0">
                <a:latin typeface="Centaur" panose="02030504050205020304" pitchFamily="18" charset="0"/>
              </a:rPr>
              <a:t>	Max Raabe</a:t>
            </a:r>
          </a:p>
          <a:p>
            <a:pPr marL="0" indent="0">
              <a:buNone/>
            </a:pPr>
            <a:endParaRPr lang="de-DE" sz="2200" dirty="0">
              <a:latin typeface="Centaur" panose="02030504050205020304" pitchFamily="18" charset="0"/>
            </a:endParaRPr>
          </a:p>
          <a:p>
            <a:pPr marL="0" indent="0">
              <a:buNone/>
            </a:pPr>
            <a:r>
              <a:rPr lang="de-DE" sz="2200" dirty="0" smtClean="0">
                <a:latin typeface="Centaur" panose="02030504050205020304" pitchFamily="18" charset="0"/>
              </a:rPr>
              <a:t>	</a:t>
            </a:r>
          </a:p>
        </p:txBody>
      </p:sp>
      <p:pic>
        <p:nvPicPr>
          <p:cNvPr id="2053" name="Picture 5" descr="C:\Users\Raoul.Seresse\Downloads\icons8-zeichen-palette-100 (6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9" y="2257264"/>
            <a:ext cx="750134" cy="6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Raoul.Seresse\Downloads\icons8-code-1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21" y="4153644"/>
            <a:ext cx="806503" cy="6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nhaltsplatzhalter 5"/>
          <p:cNvSpPr txBox="1">
            <a:spLocks/>
          </p:cNvSpPr>
          <p:nvPr/>
        </p:nvSpPr>
        <p:spPr>
          <a:xfrm>
            <a:off x="4660356" y="1417340"/>
            <a:ext cx="41148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 smtClean="0">
                <a:latin typeface="Centaur" panose="02030504050205020304" pitchFamily="18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2200" dirty="0" smtClean="0">
              <a:latin typeface="Centaur" panose="020305040502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>
                <a:latin typeface="Centaur" panose="02030504050205020304" pitchFamily="18" charset="0"/>
              </a:rPr>
              <a:t>	</a:t>
            </a:r>
            <a:r>
              <a:rPr lang="de-DE" sz="2200" dirty="0" smtClean="0">
                <a:latin typeface="Centaur" panose="02030504050205020304" pitchFamily="18" charset="0"/>
              </a:rPr>
              <a:t>Max </a:t>
            </a:r>
            <a:r>
              <a:rPr lang="de-DE" sz="2200" dirty="0">
                <a:latin typeface="Centaur" panose="02030504050205020304" pitchFamily="18" charset="0"/>
              </a:rPr>
              <a:t>Raabe</a:t>
            </a:r>
          </a:p>
          <a:p>
            <a:pPr marL="0" indent="0">
              <a:buNone/>
            </a:pPr>
            <a:r>
              <a:rPr lang="de-DE" sz="2200" dirty="0">
                <a:latin typeface="Centaur" panose="02030504050205020304" pitchFamily="18" charset="0"/>
              </a:rPr>
              <a:t>	Raoul </a:t>
            </a:r>
            <a:r>
              <a:rPr lang="de-DE" sz="2200" dirty="0" err="1">
                <a:latin typeface="Centaur" panose="02030504050205020304" pitchFamily="18" charset="0"/>
              </a:rPr>
              <a:t>Seresse</a:t>
            </a:r>
            <a:endParaRPr lang="de-DE" sz="2200" dirty="0">
              <a:latin typeface="Centaur" panose="020305040502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200" dirty="0">
              <a:latin typeface="Centaur" panose="020305040502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 smtClean="0">
                <a:latin typeface="Centaur" panose="02030504050205020304" pitchFamily="18" charset="0"/>
              </a:rPr>
              <a:t>	Raoul </a:t>
            </a:r>
            <a:r>
              <a:rPr lang="de-DE" sz="2200" dirty="0" err="1" smtClean="0">
                <a:latin typeface="Centaur" panose="02030504050205020304" pitchFamily="18" charset="0"/>
              </a:rPr>
              <a:t>Seresse</a:t>
            </a:r>
            <a:endParaRPr lang="de-DE" sz="2200" dirty="0" smtClean="0">
              <a:latin typeface="Centaur" panose="020305040502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 smtClean="0">
                <a:latin typeface="Centaur" panose="02030504050205020304" pitchFamily="18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>
                <a:latin typeface="Centaur" panose="02030504050205020304" pitchFamily="18" charset="0"/>
              </a:rPr>
              <a:t>	</a:t>
            </a:r>
            <a:r>
              <a:rPr lang="de-DE" sz="2200" dirty="0" smtClean="0">
                <a:latin typeface="Centaur" panose="02030504050205020304" pitchFamily="18" charset="0"/>
              </a:rPr>
              <a:t>Benjamin Feder</a:t>
            </a:r>
          </a:p>
        </p:txBody>
      </p:sp>
      <p:pic>
        <p:nvPicPr>
          <p:cNvPr id="2056" name="Picture 8" descr="C:\Users\Raoul.Seresse\Desktop\icons8-ordner-_dokumente_-1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19" y="3218047"/>
            <a:ext cx="891010" cy="74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aoul.Seresse\Downloads\icons8-licht-an-1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19" y="2107955"/>
            <a:ext cx="891010" cy="8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Raoul.Seresse\Desktop\ENVI_WinningScreen_ClosingCurtain_Left_Ver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47492" y="1031310"/>
            <a:ext cx="4536504" cy="484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Raoul.Seresse\Desktop\ENVI_WinningScreen_ClosingCurtain_Right_Ver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031310"/>
            <a:ext cx="4882268" cy="48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el 1"/>
          <p:cNvSpPr txBox="1">
            <a:spLocks/>
          </p:cNvSpPr>
          <p:nvPr/>
        </p:nvSpPr>
        <p:spPr>
          <a:xfrm>
            <a:off x="682352" y="1295382"/>
            <a:ext cx="7772400" cy="1225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stellar" panose="020A0402060406010301" pitchFamily="18" charset="0"/>
                <a:ea typeface="+mj-ea"/>
                <a:cs typeface="+mj-cs"/>
              </a:defRPr>
            </a:lvl1pPr>
          </a:lstStyle>
          <a:p>
            <a:r>
              <a:rPr lang="de-DE" sz="3300" dirty="0" err="1" smtClean="0"/>
              <a:t>Pew</a:t>
            </a:r>
            <a:r>
              <a:rPr lang="de-DE" sz="3300" dirty="0" smtClean="0"/>
              <a:t> </a:t>
            </a:r>
            <a:r>
              <a:rPr lang="de-DE" sz="3300" dirty="0" err="1" smtClean="0"/>
              <a:t>Pew</a:t>
            </a:r>
            <a:r>
              <a:rPr lang="de-DE" sz="3300" dirty="0" smtClean="0"/>
              <a:t> Battle </a:t>
            </a:r>
            <a:r>
              <a:rPr lang="de-DE" sz="3300" dirty="0" err="1" smtClean="0"/>
              <a:t>Colosseum</a:t>
            </a:r>
            <a:endParaRPr lang="de-DE" sz="3300" dirty="0"/>
          </a:p>
        </p:txBody>
      </p:sp>
      <p:pic>
        <p:nvPicPr>
          <p:cNvPr id="3075" name="Picture 3" descr="C:\Users\Raoul.Seresse\Desktop\Material Gate\Screenshots\WhatsApp Image 2019-06-02 at 15.58.45.jpe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6241876"/>
            <a:ext cx="460851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2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022E-16 L -0.61059 0.000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3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0.59062 -0.004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31" y="-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8224" y="3433223"/>
            <a:ext cx="1134396" cy="11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3648" y="3433223"/>
            <a:ext cx="1152462" cy="115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728" y="3505572"/>
            <a:ext cx="1278746" cy="12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8031" y="3505572"/>
            <a:ext cx="1278746" cy="12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3808" y="3632524"/>
            <a:ext cx="1549380" cy="154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oul.Seresse\Desktop\CHAR_Ananas_Body_Ver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632372"/>
            <a:ext cx="1549380" cy="154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29308"/>
            <a:ext cx="8229600" cy="952500"/>
          </a:xfrm>
        </p:spPr>
        <p:txBody>
          <a:bodyPr>
            <a:normAutofit/>
          </a:bodyPr>
          <a:lstStyle/>
          <a:p>
            <a:pPr marL="0" indent="0"/>
            <a:r>
              <a:rPr lang="de-DE" sz="1600" dirty="0"/>
              <a:t>Vision Statement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9610" y="1273324"/>
            <a:ext cx="6984776" cy="2577442"/>
          </a:xfrm>
        </p:spPr>
        <p:txBody>
          <a:bodyPr>
            <a:normAutofit/>
          </a:bodyPr>
          <a:lstStyle/>
          <a:p>
            <a:endParaRPr lang="en-GB" sz="1600" dirty="0" smtClean="0"/>
          </a:p>
          <a:p>
            <a:pPr marL="0" indent="0" algn="ctr">
              <a:buNone/>
            </a:pPr>
            <a:endParaRPr lang="de-DE" sz="1600" dirty="0" smtClean="0"/>
          </a:p>
          <a:p>
            <a:pPr marL="0" indent="0" algn="ctr">
              <a:buNone/>
            </a:pPr>
            <a:r>
              <a:rPr lang="en-GB" sz="2500" dirty="0" smtClean="0">
                <a:latin typeface="Centaur" panose="02030504050205020304" pitchFamily="18" charset="0"/>
              </a:rPr>
              <a:t>Pew </a:t>
            </a:r>
            <a:r>
              <a:rPr lang="en-GB" sz="2500" dirty="0" err="1" smtClean="0">
                <a:latin typeface="Centaur" panose="02030504050205020304" pitchFamily="18" charset="0"/>
              </a:rPr>
              <a:t>Pew</a:t>
            </a:r>
            <a:r>
              <a:rPr lang="en-GB" sz="2500" dirty="0">
                <a:latin typeface="Centaur" panose="02030504050205020304" pitchFamily="18" charset="0"/>
              </a:rPr>
              <a:t> </a:t>
            </a:r>
            <a:r>
              <a:rPr lang="en-GB" sz="2500" dirty="0" smtClean="0">
                <a:latin typeface="Centaur" panose="02030504050205020304" pitchFamily="18" charset="0"/>
              </a:rPr>
              <a:t>Battle Colosseum is a funny 2D </a:t>
            </a:r>
            <a:r>
              <a:rPr lang="en-GB" sz="2500" dirty="0" err="1" smtClean="0">
                <a:latin typeface="Centaur" panose="02030504050205020304" pitchFamily="18" charset="0"/>
              </a:rPr>
              <a:t>PvP</a:t>
            </a:r>
            <a:r>
              <a:rPr lang="en-GB" sz="2500" dirty="0" smtClean="0">
                <a:latin typeface="Centaur" panose="02030504050205020304" pitchFamily="18" charset="0"/>
              </a:rPr>
              <a:t> Shooter in a distinct Comic Book style space colosseum. Use the recoil of your weapon </a:t>
            </a:r>
            <a:r>
              <a:rPr lang="en-GB" sz="2500" dirty="0">
                <a:latin typeface="Centaur" panose="02030504050205020304" pitchFamily="18" charset="0"/>
              </a:rPr>
              <a:t>to navigate the </a:t>
            </a:r>
            <a:r>
              <a:rPr lang="en-GB" sz="2500" dirty="0" smtClean="0">
                <a:latin typeface="Centaur" panose="02030504050205020304" pitchFamily="18" charset="0"/>
              </a:rPr>
              <a:t>level and shoot your opponents.</a:t>
            </a:r>
          </a:p>
          <a:p>
            <a:pPr marL="0" indent="0" algn="just">
              <a:buNone/>
            </a:pPr>
            <a:endParaRPr lang="de-DE" sz="2000" dirty="0"/>
          </a:p>
          <a:p>
            <a:pPr marL="0" indent="0" algn="just">
              <a:buNone/>
            </a:pPr>
            <a:endParaRPr lang="en-GB" sz="2000" dirty="0" smtClean="0"/>
          </a:p>
          <a:p>
            <a:endParaRPr lang="en-GB" sz="1600" dirty="0" smtClean="0"/>
          </a:p>
          <a:p>
            <a:endParaRPr lang="en-GB" sz="1600" dirty="0" smtClean="0"/>
          </a:p>
          <a:p>
            <a:endParaRPr lang="en-GB" sz="1600" dirty="0" smtClean="0"/>
          </a:p>
          <a:p>
            <a:endParaRPr lang="en-GB" sz="1600" dirty="0" smtClean="0"/>
          </a:p>
          <a:p>
            <a:pPr marL="0" indent="0">
              <a:buNone/>
            </a:pPr>
            <a:endParaRPr lang="en-GB" sz="1600" dirty="0"/>
          </a:p>
        </p:txBody>
      </p:sp>
      <p:pic>
        <p:nvPicPr>
          <p:cNvPr id="2050" name="Picture 2" descr="C:\Users\Raoul.Seresse\Desktop\CHAR_Chami_Body_Ver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39" y="3758808"/>
            <a:ext cx="1705922" cy="170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0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25170" y="1284739"/>
            <a:ext cx="8229600" cy="952500"/>
          </a:xfrm>
        </p:spPr>
        <p:txBody>
          <a:bodyPr>
            <a:normAutofit/>
          </a:bodyPr>
          <a:lstStyle/>
          <a:p>
            <a:r>
              <a:rPr lang="de-DE" sz="1600" dirty="0" smtClean="0">
                <a:latin typeface="Castellar" panose="020A0402060406010301" pitchFamily="18" charset="0"/>
              </a:rPr>
              <a:t>Additional Information</a:t>
            </a:r>
            <a:endParaRPr lang="en-GB" sz="1600" dirty="0">
              <a:latin typeface="Castellar" panose="020A0402060406010301" pitchFamily="18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1174428" y="2257433"/>
            <a:ext cx="3417416" cy="503886"/>
          </a:xfrm>
        </p:spPr>
        <p:txBody>
          <a:bodyPr>
            <a:normAutofit fontScale="92500"/>
          </a:bodyPr>
          <a:lstStyle/>
          <a:p>
            <a:r>
              <a:rPr lang="de-DE" sz="27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Genre: 2D </a:t>
            </a:r>
            <a:r>
              <a:rPr lang="de-DE" sz="27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PvP</a:t>
            </a:r>
            <a:r>
              <a:rPr lang="de-DE" sz="27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 Shooter </a:t>
            </a:r>
            <a:endParaRPr lang="de-DE" sz="27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  <a:p>
            <a:endParaRPr lang="de-DE" sz="27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8" name="Inhaltsplatzhalter 4"/>
          <p:cNvSpPr txBox="1">
            <a:spLocks/>
          </p:cNvSpPr>
          <p:nvPr/>
        </p:nvSpPr>
        <p:spPr>
          <a:xfrm>
            <a:off x="1174428" y="2857499"/>
            <a:ext cx="3417416" cy="48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7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2-4 </a:t>
            </a:r>
            <a:r>
              <a:rPr lang="de-DE" sz="27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Players</a:t>
            </a:r>
          </a:p>
        </p:txBody>
      </p:sp>
      <p:sp>
        <p:nvSpPr>
          <p:cNvPr id="9" name="Inhaltsplatzhalter 4"/>
          <p:cNvSpPr txBox="1">
            <a:spLocks/>
          </p:cNvSpPr>
          <p:nvPr/>
        </p:nvSpPr>
        <p:spPr>
          <a:xfrm>
            <a:off x="4572000" y="2257432"/>
            <a:ext cx="3417416" cy="393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7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Platform</a:t>
            </a:r>
            <a:r>
              <a:rPr lang="de-DE" sz="27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: PC</a:t>
            </a:r>
          </a:p>
        </p:txBody>
      </p:sp>
      <p:sp>
        <p:nvSpPr>
          <p:cNvPr id="10" name="Inhaltsplatzhalter 4"/>
          <p:cNvSpPr txBox="1">
            <a:spLocks/>
          </p:cNvSpPr>
          <p:nvPr/>
        </p:nvSpPr>
        <p:spPr>
          <a:xfrm>
            <a:off x="4572000" y="2847262"/>
            <a:ext cx="3417416" cy="50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7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Input: X-Box Controller </a:t>
            </a:r>
            <a:endParaRPr lang="en-GB" sz="27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  <a:p>
            <a:endParaRPr lang="de-DE" sz="27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2" name="Inhaltsplatzhalter 4"/>
          <p:cNvSpPr txBox="1">
            <a:spLocks/>
          </p:cNvSpPr>
          <p:nvPr/>
        </p:nvSpPr>
        <p:spPr>
          <a:xfrm>
            <a:off x="4572000" y="3472685"/>
            <a:ext cx="3417416" cy="48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700" dirty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Engine: </a:t>
            </a:r>
            <a:r>
              <a:rPr lang="de-DE" sz="27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Unity</a:t>
            </a:r>
            <a:endParaRPr lang="de-DE" sz="27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de-DE" sz="27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1" name="Inhaltsplatzhalter 4"/>
          <p:cNvSpPr>
            <a:spLocks noGrp="1"/>
          </p:cNvSpPr>
          <p:nvPr>
            <p:ph sz="half" idx="1"/>
          </p:nvPr>
        </p:nvSpPr>
        <p:spPr>
          <a:xfrm>
            <a:off x="1174428" y="3472684"/>
            <a:ext cx="3417416" cy="968991"/>
          </a:xfrm>
        </p:spPr>
        <p:txBody>
          <a:bodyPr>
            <a:normAutofit/>
          </a:bodyPr>
          <a:lstStyle/>
          <a:p>
            <a:r>
              <a:rPr lang="de-DE" sz="27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Couch </a:t>
            </a:r>
            <a:r>
              <a:rPr lang="de-DE" sz="2700" dirty="0" err="1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PvP</a:t>
            </a:r>
            <a:r>
              <a:rPr lang="de-DE" sz="27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 /</a:t>
            </a:r>
            <a:br>
              <a:rPr lang="de-DE" sz="27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</a:br>
            <a:r>
              <a:rPr lang="de-DE" sz="2700" dirty="0" smtClean="0">
                <a:solidFill>
                  <a:schemeClr val="tx1">
                    <a:lumMod val="65000"/>
                  </a:schemeClr>
                </a:solidFill>
                <a:latin typeface="Centaur" panose="02030504050205020304" pitchFamily="18" charset="0"/>
              </a:rPr>
              <a:t>Party Game</a:t>
            </a:r>
            <a:endParaRPr lang="de-DE" sz="2700" dirty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  <a:p>
            <a:endParaRPr lang="de-DE" sz="2700" dirty="0" smtClean="0">
              <a:solidFill>
                <a:schemeClr val="tx1">
                  <a:lumMod val="65000"/>
                </a:schemeClr>
              </a:solidFill>
              <a:latin typeface="Centaur" panose="02030504050205020304" pitchFamily="18" charset="0"/>
            </a:endParaRPr>
          </a:p>
        </p:txBody>
      </p:sp>
      <p:pic>
        <p:nvPicPr>
          <p:cNvPr id="13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66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" fill="hold"/>
                                        <p:tgtEl>
                                          <p:spTgt spid="11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" fill="hold"/>
                                        <p:tgtEl>
                                          <p:spTgt spid="9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" fill="hold"/>
                                        <p:tgtEl>
                                          <p:spTgt spid="10"/>
                                        </p:tgtEl>
                                      </p:cBhvr>
                                      <p:by x="84000" y="84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8" grpId="3"/>
      <p:bldP spid="9" grpId="0"/>
      <p:bldP spid="9" grpId="1"/>
      <p:bldP spid="9" grpId="2"/>
      <p:bldP spid="9" grpId="3"/>
      <p:bldP spid="10" grpId="0"/>
      <p:bldP spid="10" grpId="1"/>
      <p:bldP spid="10" grpId="2"/>
      <p:bldP spid="10" grpId="3"/>
      <p:bldP spid="12" grpId="0"/>
      <p:bldP spid="12" grpId="1"/>
      <p:bldP spid="11" grpId="0"/>
      <p:bldP spid="11" grpId="1"/>
      <p:bldP spid="11" grpId="2"/>
      <p:bldP spid="11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5847" y="5372259"/>
            <a:ext cx="1174398" cy="11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8500922" y="5555285"/>
            <a:ext cx="979190" cy="9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4023" y="38519"/>
            <a:ext cx="1174398" cy="11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C:\Users\Raoul.Seresse\Desktop\Chars\Waffen\CHAR_Ra-Kun_Rocket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5068301" y="423165"/>
            <a:ext cx="985842" cy="98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27880" y="3645606"/>
            <a:ext cx="1174398" cy="11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87199" y="2078570"/>
            <a:ext cx="1174398" cy="11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C:\Users\Raoul.Seresse\Desktop\Chars\Waffen\CHAR_NoTexture_Rocket_Ver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46268" y="3577580"/>
            <a:ext cx="1218826" cy="121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C:\Users\Raoul.Seresse\Desktop\Chars\Waffen\CHAR_Litfasseule_Rocket_Ver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501774" y="2354056"/>
            <a:ext cx="1003548" cy="100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6698" y="190812"/>
            <a:ext cx="1174398" cy="11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C:\Users\Raoul.Seresse\Desktop\Chars\Waffen\CHAR_Mais_Rocket_Ver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12402" y="324401"/>
            <a:ext cx="954416" cy="95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7887" y="62349"/>
            <a:ext cx="1174398" cy="11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Raoul.Seresse\Desktop\Chars\Waffen\CHAR_Ananas_Rocket_Projectil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895" y="137286"/>
            <a:ext cx="1064976" cy="10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Raoul.Seresse\Desktop\CHAR_Chami_Body_Ver1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21" y="234609"/>
            <a:ext cx="1174398" cy="11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Raoul.Seresse\Desktop\Chars\Waffen\CHAR_Chami_Rocket_Ver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3299" y="328887"/>
            <a:ext cx="985842" cy="98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57200" y="2785492"/>
            <a:ext cx="8229600" cy="952500"/>
          </a:xfrm>
        </p:spPr>
        <p:txBody>
          <a:bodyPr>
            <a:normAutofit/>
          </a:bodyPr>
          <a:lstStyle/>
          <a:p>
            <a:r>
              <a:rPr lang="de-DE" sz="2500" dirty="0" smtClean="0">
                <a:latin typeface="Centaur" panose="02030504050205020304" pitchFamily="18" charset="0"/>
              </a:rPr>
              <a:t>The </a:t>
            </a:r>
            <a:r>
              <a:rPr lang="de-DE" sz="2500" dirty="0" err="1">
                <a:latin typeface="Centaur" panose="02030504050205020304" pitchFamily="18" charset="0"/>
              </a:rPr>
              <a:t>C</a:t>
            </a:r>
            <a:r>
              <a:rPr lang="de-DE" sz="2500" dirty="0" err="1" smtClean="0">
                <a:latin typeface="Centaur" panose="02030504050205020304" pitchFamily="18" charset="0"/>
              </a:rPr>
              <a:t>ontestants</a:t>
            </a:r>
            <a:r>
              <a:rPr lang="de-DE" sz="2500" dirty="0" smtClean="0">
                <a:latin typeface="Centaur" panose="02030504050205020304" pitchFamily="18" charset="0"/>
              </a:rPr>
              <a:t> </a:t>
            </a:r>
            <a:r>
              <a:rPr lang="de-DE" sz="2500" dirty="0" err="1" smtClean="0">
                <a:latin typeface="Centaur" panose="02030504050205020304" pitchFamily="18" charset="0"/>
              </a:rPr>
              <a:t>are</a:t>
            </a:r>
            <a:r>
              <a:rPr lang="de-DE" sz="2500" dirty="0" smtClean="0">
                <a:latin typeface="Centaur" panose="02030504050205020304" pitchFamily="18" charset="0"/>
              </a:rPr>
              <a:t> </a:t>
            </a:r>
            <a:r>
              <a:rPr lang="de-DE" sz="2500" dirty="0" err="1" smtClean="0">
                <a:latin typeface="Centaur" panose="02030504050205020304" pitchFamily="18" charset="0"/>
              </a:rPr>
              <a:t>ready</a:t>
            </a:r>
            <a:r>
              <a:rPr lang="de-DE" sz="2500" dirty="0" smtClean="0">
                <a:latin typeface="Centaur" panose="02030504050205020304" pitchFamily="18" charset="0"/>
              </a:rPr>
              <a:t/>
            </a:r>
            <a:br>
              <a:rPr lang="de-DE" sz="2500" dirty="0" smtClean="0">
                <a:latin typeface="Centaur" panose="02030504050205020304" pitchFamily="18" charset="0"/>
              </a:rPr>
            </a:br>
            <a:r>
              <a:rPr lang="de-DE" sz="2500" dirty="0" err="1" smtClean="0">
                <a:latin typeface="Centaur" panose="02030504050205020304" pitchFamily="18" charset="0"/>
              </a:rPr>
              <a:t>Let‘s</a:t>
            </a:r>
            <a:r>
              <a:rPr lang="de-DE" sz="2500" dirty="0" smtClean="0">
                <a:latin typeface="Centaur" panose="02030504050205020304" pitchFamily="18" charset="0"/>
              </a:rPr>
              <a:t> </a:t>
            </a:r>
            <a:r>
              <a:rPr lang="de-DE" sz="2500" dirty="0" err="1" smtClean="0">
                <a:latin typeface="Centaur" panose="02030504050205020304" pitchFamily="18" charset="0"/>
              </a:rPr>
              <a:t>fight</a:t>
            </a:r>
            <a:endParaRPr lang="de-DE" sz="2500" dirty="0">
              <a:latin typeface="Centaur" panose="02030504050205020304" pitchFamily="18" charset="0"/>
            </a:endParaRPr>
          </a:p>
        </p:txBody>
      </p:sp>
      <p:pic>
        <p:nvPicPr>
          <p:cNvPr id="5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770" y="5860702"/>
            <a:ext cx="1174398" cy="11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6624" y="5936294"/>
            <a:ext cx="1174398" cy="11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5330" y="5860702"/>
            <a:ext cx="1174398" cy="11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Raoul.Seresse\Desktop\Chars\Waffen\CHAR_Bob_Rocket_Ver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2185" y="6033900"/>
            <a:ext cx="985842" cy="98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Raoul.Seresse\Desktop\Chars\Waffen\CHAR_IceCube_Rocket_Ver1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20231" y="6043728"/>
            <a:ext cx="979190" cy="9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9745" y="6130302"/>
            <a:ext cx="1174398" cy="11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 descr="C:\Users\Raoul.Seresse\Desktop\Chars\Waffen\CHAR_Toasty-Chan_Rocket_Ver1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1839" y="5860702"/>
            <a:ext cx="1102260" cy="110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0" descr="C:\Users\Raoul.Seresse\Desktop\Chars\Waffen\CHAR_CrabtainHook_Rocket_Ver1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2371" y="6264875"/>
            <a:ext cx="1007494" cy="10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46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0.1007 0.20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10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10087 0.209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104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08594 0.240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12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-0.0875 0.2366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118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33333E-6 L -0.02361 -0.313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-1566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02535 -0.3280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1641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2.77778E-7 -0.3594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7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44444E-6 L 0.00122 -0.3683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841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11111E-6 L 0.06806 -0.326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-1633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724 -0.3269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-1636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13455 -0.313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-1566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0.13455 -0.3069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-1536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333 L 0.18646 0.0713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188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18663 0.0380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188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0.18021 -0.0080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10" y="-4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 L 0.19062 0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0.18628 -0.44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-2225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045E-16 L -0.18385 -0.4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1" y="-23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5204" y="-742900"/>
            <a:ext cx="8229600" cy="952500"/>
          </a:xfrm>
        </p:spPr>
        <p:txBody>
          <a:bodyPr>
            <a:normAutofit/>
          </a:bodyPr>
          <a:lstStyle/>
          <a:p>
            <a:r>
              <a:rPr lang="de-DE" sz="1600" dirty="0" smtClean="0">
                <a:latin typeface="Castellar" panose="020A0402060406010301" pitchFamily="18" charset="0"/>
              </a:rPr>
              <a:t>[WIP] </a:t>
            </a:r>
            <a:r>
              <a:rPr lang="de-DE" sz="1600" dirty="0" err="1" smtClean="0">
                <a:latin typeface="Castellar" panose="020A0402060406010301" pitchFamily="18" charset="0"/>
              </a:rPr>
              <a:t>Adjustments</a:t>
            </a:r>
            <a:endParaRPr lang="en-GB" sz="1600" dirty="0">
              <a:latin typeface="Castellar" panose="020A0402060406010301" pitchFamily="18" charset="0"/>
            </a:endParaRPr>
          </a:p>
        </p:txBody>
      </p:sp>
      <p:pic>
        <p:nvPicPr>
          <p:cNvPr id="11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nhaltsplatzhalter 6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429" y="0"/>
            <a:ext cx="9993736" cy="5715000"/>
          </a:xfrm>
        </p:spPr>
      </p:pic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429" y="-1"/>
            <a:ext cx="9993736" cy="5715002"/>
          </a:xfrm>
        </p:spPr>
      </p:pic>
    </p:spTree>
    <p:extLst>
      <p:ext uri="{BB962C8B-B14F-4D97-AF65-F5344CB8AC3E}">
        <p14:creationId xmlns:p14="http://schemas.microsoft.com/office/powerpoint/2010/main" val="1148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25170" y="1284739"/>
            <a:ext cx="8229600" cy="952500"/>
          </a:xfrm>
        </p:spPr>
        <p:txBody>
          <a:bodyPr>
            <a:normAutofit/>
          </a:bodyPr>
          <a:lstStyle/>
          <a:p>
            <a:r>
              <a:rPr lang="de-DE" sz="1600" dirty="0" smtClean="0">
                <a:latin typeface="Castellar" panose="020A0402060406010301" pitchFamily="18" charset="0"/>
              </a:rPr>
              <a:t>New </a:t>
            </a:r>
            <a:r>
              <a:rPr lang="de-DE" sz="1600" dirty="0" err="1" smtClean="0">
                <a:latin typeface="Castellar" panose="020A0402060406010301" pitchFamily="18" charset="0"/>
              </a:rPr>
              <a:t>Characters</a:t>
            </a:r>
            <a:endParaRPr lang="en-GB" sz="1600" dirty="0">
              <a:latin typeface="Castellar" panose="020A0402060406010301" pitchFamily="18" charset="0"/>
            </a:endParaRPr>
          </a:p>
        </p:txBody>
      </p:sp>
      <p:pic>
        <p:nvPicPr>
          <p:cNvPr id="13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3377" y="2569468"/>
            <a:ext cx="2426002" cy="24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0870" y="2589644"/>
            <a:ext cx="2426002" cy="24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4849" y="2569468"/>
            <a:ext cx="2426002" cy="24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9379" y="2569468"/>
            <a:ext cx="2426002" cy="24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0174" y="2589644"/>
            <a:ext cx="2426002" cy="24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600" y="2838852"/>
            <a:ext cx="2032778" cy="203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0" y="2713484"/>
            <a:ext cx="8229600" cy="952500"/>
          </a:xfrm>
        </p:spPr>
        <p:txBody>
          <a:bodyPr>
            <a:normAutofit/>
          </a:bodyPr>
          <a:lstStyle/>
          <a:p>
            <a:r>
              <a:rPr lang="de-DE" sz="2800" dirty="0" smtClean="0">
                <a:latin typeface="Castellar" panose="020A0402060406010301" pitchFamily="18" charset="0"/>
              </a:rPr>
              <a:t>Feedback</a:t>
            </a:r>
            <a:endParaRPr lang="en-GB" sz="2800" dirty="0">
              <a:latin typeface="Castellar" panose="020A0402060406010301" pitchFamily="18" charset="0"/>
            </a:endParaRPr>
          </a:p>
        </p:txBody>
      </p:sp>
      <p:pic>
        <p:nvPicPr>
          <p:cNvPr id="13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57200" y="1196487"/>
            <a:ext cx="8229600" cy="952500"/>
          </a:xfrm>
        </p:spPr>
        <p:txBody>
          <a:bodyPr>
            <a:normAutofit/>
          </a:bodyPr>
          <a:lstStyle/>
          <a:p>
            <a:r>
              <a:rPr lang="de-DE" sz="1600" dirty="0" smtClean="0">
                <a:latin typeface="Castellar" panose="020A0402060406010301" pitchFamily="18" charset="0"/>
              </a:rPr>
              <a:t>[WIP] Änderungen</a:t>
            </a:r>
            <a:endParaRPr lang="en-GB" sz="1600" dirty="0">
              <a:latin typeface="Castellar" panose="020A0402060406010301" pitchFamily="18" charset="0"/>
            </a:endParaRPr>
          </a:p>
        </p:txBody>
      </p:sp>
      <p:pic>
        <p:nvPicPr>
          <p:cNvPr id="11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VFX Reel_final_Version2.wm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59632" y="1417340"/>
            <a:ext cx="6624736" cy="3726414"/>
          </a:xfrm>
        </p:spPr>
      </p:pic>
    </p:spTree>
    <p:extLst>
      <p:ext uri="{BB962C8B-B14F-4D97-AF65-F5344CB8AC3E}">
        <p14:creationId xmlns:p14="http://schemas.microsoft.com/office/powerpoint/2010/main" val="36829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95536" y="1112912"/>
            <a:ext cx="8229600" cy="952500"/>
          </a:xfrm>
        </p:spPr>
        <p:txBody>
          <a:bodyPr>
            <a:normAutofit/>
          </a:bodyPr>
          <a:lstStyle/>
          <a:p>
            <a:r>
              <a:rPr lang="de-DE" sz="1600" dirty="0" err="1" smtClean="0"/>
              <a:t>Animations</a:t>
            </a:r>
            <a:endParaRPr lang="de-DE" sz="1600" dirty="0"/>
          </a:p>
        </p:txBody>
      </p:sp>
      <p:pic>
        <p:nvPicPr>
          <p:cNvPr id="3" name="Picture 8" descr="C:\Users\Raoul.Seresse\Desktop\ENVI_WinningScreen_ClosingCurtain_Top_V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1" y="62349"/>
            <a:ext cx="9436099" cy="15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Raoul.Seresse\Desktop\Background Präsi\ENVI_WinningScreen_Ceiling_Ver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711" y="31174"/>
            <a:ext cx="9643640" cy="10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2349"/>
            <a:ext cx="1244809" cy="5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Raoul.Seresse\Desktop\Background Präsi\ENVI_WinningScreen_Wall_Ver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6431" y="31174"/>
            <a:ext cx="1244809" cy="5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Inhaltsplatzhalter 10"/>
          <p:cNvSpPr>
            <a:spLocks noGrp="1"/>
          </p:cNvSpPr>
          <p:nvPr>
            <p:ph idx="1"/>
          </p:nvPr>
        </p:nvSpPr>
        <p:spPr>
          <a:xfrm>
            <a:off x="2498162" y="1782279"/>
            <a:ext cx="4129687" cy="5158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1500" dirty="0" smtClean="0"/>
              <a:t>(</a:t>
            </a:r>
            <a:r>
              <a:rPr lang="de-DE" sz="1500" dirty="0" err="1" smtClean="0"/>
              <a:t>By</a:t>
            </a:r>
            <a:r>
              <a:rPr lang="de-DE" sz="1500" dirty="0" smtClean="0"/>
              <a:t> Laura </a:t>
            </a:r>
            <a:r>
              <a:rPr lang="de-DE" sz="1500" dirty="0" err="1" smtClean="0"/>
              <a:t>Lückemeyer</a:t>
            </a:r>
            <a:r>
              <a:rPr lang="de-DE" sz="1500" dirty="0" smtClean="0"/>
              <a:t> </a:t>
            </a:r>
            <a:r>
              <a:rPr lang="de-DE" sz="1500" dirty="0" err="1" smtClean="0"/>
              <a:t>and</a:t>
            </a:r>
            <a:r>
              <a:rPr lang="de-DE" sz="1500" dirty="0" smtClean="0"/>
              <a:t> Lisa-Marie Albrecht)</a:t>
            </a:r>
            <a:endParaRPr lang="de-DE" sz="1500" dirty="0"/>
          </a:p>
        </p:txBody>
      </p:sp>
      <p:pic>
        <p:nvPicPr>
          <p:cNvPr id="53" name="Reel_Anima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59632" y="1417340"/>
            <a:ext cx="6654498" cy="37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7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9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</Words>
  <Application>Microsoft Office PowerPoint</Application>
  <PresentationFormat>Bildschirmpräsentation (16:10)</PresentationFormat>
  <Paragraphs>86</Paragraphs>
  <Slides>15</Slides>
  <Notes>15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Larissa</vt:lpstr>
      <vt:lpstr>Pew Pew Battle Colosseum</vt:lpstr>
      <vt:lpstr>Vision Statement</vt:lpstr>
      <vt:lpstr>Additional Information</vt:lpstr>
      <vt:lpstr>The Contestants are ready Let‘s fight</vt:lpstr>
      <vt:lpstr>[WIP] Adjustments</vt:lpstr>
      <vt:lpstr>New Characters</vt:lpstr>
      <vt:lpstr>Feedback</vt:lpstr>
      <vt:lpstr>[WIP] Änderungen</vt:lpstr>
      <vt:lpstr>Animations</vt:lpstr>
      <vt:lpstr>PowerPoint-Präsentation</vt:lpstr>
      <vt:lpstr>PowerPoint-Präsentation</vt:lpstr>
      <vt:lpstr>Pew Pew on the road</vt:lpstr>
      <vt:lpstr>Gate 1</vt:lpstr>
      <vt:lpstr>Gate 2</vt:lpstr>
      <vt:lpstr>Team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Edmeier</dc:creator>
  <cp:lastModifiedBy>Raoul Seresse</cp:lastModifiedBy>
  <cp:revision>162</cp:revision>
  <dcterms:created xsi:type="dcterms:W3CDTF">2019-04-23T14:30:46Z</dcterms:created>
  <dcterms:modified xsi:type="dcterms:W3CDTF">2019-06-03T11:33:50Z</dcterms:modified>
</cp:coreProperties>
</file>